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e140913e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e140913e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e143a4e7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e143a4e7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c01775e25e8f6f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c01775e25e8f6f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01775e25e8f6fa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01775e25e8f6fa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c01775e25e8f6fa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c01775e25e8f6fa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c01775e25e8f6fa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c01775e25e8f6fa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e143a507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e143a507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e143a507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e143a507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01775e25e8f6fa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01775e25e8f6fa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e0d6b958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e0d6b958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e143a4e7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e143a4e7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e0d6b958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e0d6b958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e0d6b9587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e0d6b9587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143a50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143a50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0d6b958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e0d6b9587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e140913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e140913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Tips and Taxis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0: Roy, Forrest, Shanakay, Jeff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2764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of Journey by Hour of Day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99" y="964963"/>
            <a:ext cx="4991551" cy="40158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" name="Google Shape;197;p22"/>
          <p:cNvSpPr/>
          <p:nvPr/>
        </p:nvSpPr>
        <p:spPr>
          <a:xfrm>
            <a:off x="4029350" y="2454475"/>
            <a:ext cx="1223100" cy="552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5571525" y="1492725"/>
            <a:ext cx="1422600" cy="744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6161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Correlations between Wealth &amp; Tipping behaviors</a:t>
            </a:r>
            <a:endParaRPr sz="2200"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4312325" y="1499400"/>
            <a:ext cx="4106700" cy="29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Obtain top 20 zip codes by average tip amount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Pick-up &amp; Drop-off</a:t>
            </a:r>
            <a:br>
              <a:rPr lang="en"/>
            </a:br>
            <a:br>
              <a:rPr lang="en"/>
            </a:b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Compare with top 10 wealthiest zip codes</a:t>
            </a:r>
            <a:br>
              <a:rPr lang="en"/>
            </a:br>
            <a:br>
              <a:rPr lang="en"/>
            </a:b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Pick-up: 1 match</a:t>
            </a:r>
            <a:br>
              <a:rPr lang="en"/>
            </a:br>
            <a:r>
              <a:rPr lang="en"/>
              <a:t>Drop-off: 2 match 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1301425" cy="3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800" y="1307850"/>
            <a:ext cx="1343597" cy="33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4886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Expensive Restaurants and Tip Correlation</a:t>
            </a: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body" idx="1"/>
          </p:nvPr>
        </p:nvSpPr>
        <p:spPr>
          <a:xfrm>
            <a:off x="3279375" y="4364675"/>
            <a:ext cx="26913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Jan-Jun 2015 Nyc Taxi data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Average NYC Tip Amount: $1.52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0" y="1307850"/>
            <a:ext cx="4585225" cy="305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625" y="1307850"/>
            <a:ext cx="4446294" cy="3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6599050" y="4034100"/>
            <a:ext cx="26913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 Jan-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11201 -Brooklyn, NY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Roadblocks</a:t>
            </a: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979450" y="1567550"/>
            <a:ext cx="3374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14 million lines in the uber dataset, simple lines of code ie. merging datasets became memory intensive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the file being 1.5 GB, storing on Github wasn’t possible even with LFS</a:t>
            </a:r>
            <a:endParaRPr/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Solutions: Gitlab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1850"/>
            <a:ext cx="4353450" cy="47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1297500" y="18272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Wealth: weak correlation between wealthy neighborhoods and tip amounts</a:t>
            </a:r>
            <a:br>
              <a:rPr lang="en" sz="1600"/>
            </a:b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Crime: no convincing correlation between crime rates and tip amounts</a:t>
            </a:r>
            <a:br>
              <a:rPr lang="en" sz="1600"/>
            </a:b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High-end Restaurants:  weak correlation between  dinner hours and non-dinner hours</a:t>
            </a:r>
            <a:br>
              <a:rPr lang="en" sz="1600"/>
            </a:b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Based on our analysis thus far, there is no significant correlation between tipping and the 3 socio economic factors chosen</a:t>
            </a:r>
            <a:endParaRPr sz="1600"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600"/>
            </a:br>
            <a:endParaRPr sz="16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600"/>
            </a:br>
            <a:br>
              <a:rPr lang="en" sz="1600"/>
            </a:b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"/>
          </p:nvPr>
        </p:nvSpPr>
        <p:spPr>
          <a:xfrm>
            <a:off x="1297500" y="17929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Look into other socio economic factors: ethnicity, age, education</a:t>
            </a:r>
            <a:br>
              <a:rPr lang="en" sz="1600"/>
            </a:b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Wealth: Residential Area vs Business Area </a:t>
            </a:r>
            <a:br>
              <a:rPr lang="en" sz="1600"/>
            </a:b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Yelp: Dive deeper into other business types within Yelp API</a:t>
            </a:r>
            <a:br>
              <a:rPr lang="en" sz="1600"/>
            </a:b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Crime:  Discover better datasets to help answer what kind of impacts crime data has on tipping behavior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Business Question: Weather</a:t>
            </a: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1"/>
          </p:nvPr>
        </p:nvSpPr>
        <p:spPr>
          <a:xfrm>
            <a:off x="1052550" y="2175375"/>
            <a:ext cx="70389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Does New York weather have an impact on people’s behavior to take taxis?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1568425" y="2114700"/>
            <a:ext cx="8084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Questions or Comments?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Questions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138325" y="1559175"/>
            <a:ext cx="7528500" cy="28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Do certain  socioeconomic  factors (crime, high-end restaurants, wealth)  impact tip amounts?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208475"/>
            <a:ext cx="7038900" cy="3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Data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Size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Process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Cleaning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Findings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Uber vs NYC Taxi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Crime Rate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High End Restaurants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Conclusion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Road Blocks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Future Steps 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of NYC Taxi Dataset 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88" y="1006876"/>
            <a:ext cx="7852376" cy="40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 Dataset Info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8363"/>
            <a:ext cx="8839198" cy="2026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2040325" y="3702800"/>
            <a:ext cx="47316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14,264,215 Data Points / 1.5 GB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Split into Date, Time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Added neighborhood tabulation areas (NTA)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Dataset Info</a:t>
            </a:r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449613"/>
            <a:ext cx="4232571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850" y="1043950"/>
            <a:ext cx="3387075" cy="37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Dataset Info Cont.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t="15782"/>
          <a:stretch/>
        </p:blipFill>
        <p:spPr>
          <a:xfrm>
            <a:off x="344650" y="1579749"/>
            <a:ext cx="4539649" cy="242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24" y="1460263"/>
            <a:ext cx="3357429" cy="266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Restaurant Dataset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0725"/>
            <a:ext cx="432435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959325" y="1844825"/>
            <a:ext cx="4731600" cy="22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Business Search API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140 Total NYC Restaurants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Rated 4-5 Stars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$$$ or $$$$ cost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Review Count &gt;10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NYC Taxi and Uber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1"/>
          </p:nvPr>
        </p:nvSpPr>
        <p:spPr>
          <a:xfrm>
            <a:off x="7279650" y="1567550"/>
            <a:ext cx="10566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00" y="1259200"/>
            <a:ext cx="3834674" cy="328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700" y="1259200"/>
            <a:ext cx="4471627" cy="32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256</Words>
  <Application>Microsoft Office PowerPoint</Application>
  <PresentationFormat>On-screen Show (16:9)</PresentationFormat>
  <Paragraphs>62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Montserrat</vt:lpstr>
      <vt:lpstr>Lato</vt:lpstr>
      <vt:lpstr>Focus</vt:lpstr>
      <vt:lpstr>NYC Tips and Taxis</vt:lpstr>
      <vt:lpstr>Business Questions</vt:lpstr>
      <vt:lpstr>Table of Contents</vt:lpstr>
      <vt:lpstr>Introduction of NYC Taxi Dataset </vt:lpstr>
      <vt:lpstr>Uber Dataset Info</vt:lpstr>
      <vt:lpstr>Crime Dataset Info</vt:lpstr>
      <vt:lpstr>Crime Dataset Info Cont. </vt:lpstr>
      <vt:lpstr>Yelp Restaurant Dataset</vt:lpstr>
      <vt:lpstr>Comparison of NYC Taxi and Uber</vt:lpstr>
      <vt:lpstr>Percent of Journey by Hour of Day </vt:lpstr>
      <vt:lpstr>Correlations between Wealth &amp; Tipping behaviors</vt:lpstr>
      <vt:lpstr>NYC Expensive Restaurants and Tip Correlation</vt:lpstr>
      <vt:lpstr>Data Roadblocks</vt:lpstr>
      <vt:lpstr>Conclusions</vt:lpstr>
      <vt:lpstr>Future Steps</vt:lpstr>
      <vt:lpstr>Future Business Question: Weather</vt:lpstr>
      <vt:lpstr>Questions or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Tips and Taxis</dc:title>
  <dc:creator>Shanakay Brandford</dc:creator>
  <cp:lastModifiedBy>Shanakay Brandford</cp:lastModifiedBy>
  <cp:revision>1</cp:revision>
  <dcterms:modified xsi:type="dcterms:W3CDTF">2018-09-04T17:38:25Z</dcterms:modified>
</cp:coreProperties>
</file>